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A1A2-7FC0-42AB-BD13-DF22C7D203F2}" type="datetimeFigureOut">
              <a:rPr lang="es-CL" smtClean="0"/>
              <a:t>07-05-2014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2F9A-2625-4D73-ABAD-47A816FD3E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9353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A1A2-7FC0-42AB-BD13-DF22C7D203F2}" type="datetimeFigureOut">
              <a:rPr lang="es-CL" smtClean="0"/>
              <a:t>07-05-2014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2F9A-2625-4D73-ABAD-47A816FD3E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281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A1A2-7FC0-42AB-BD13-DF22C7D203F2}" type="datetimeFigureOut">
              <a:rPr lang="es-CL" smtClean="0"/>
              <a:t>07-05-2014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2F9A-2625-4D73-ABAD-47A816FD3E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831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A1A2-7FC0-42AB-BD13-DF22C7D203F2}" type="datetimeFigureOut">
              <a:rPr lang="es-CL" smtClean="0"/>
              <a:t>07-05-2014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2F9A-2625-4D73-ABAD-47A816FD3E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757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A1A2-7FC0-42AB-BD13-DF22C7D203F2}" type="datetimeFigureOut">
              <a:rPr lang="es-CL" smtClean="0"/>
              <a:t>07-05-2014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2F9A-2625-4D73-ABAD-47A816FD3E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487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A1A2-7FC0-42AB-BD13-DF22C7D203F2}" type="datetimeFigureOut">
              <a:rPr lang="es-CL" smtClean="0"/>
              <a:t>07-05-2014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2F9A-2625-4D73-ABAD-47A816FD3E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2566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A1A2-7FC0-42AB-BD13-DF22C7D203F2}" type="datetimeFigureOut">
              <a:rPr lang="es-CL" smtClean="0"/>
              <a:t>07-05-2014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2F9A-2625-4D73-ABAD-47A816FD3E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7094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A1A2-7FC0-42AB-BD13-DF22C7D203F2}" type="datetimeFigureOut">
              <a:rPr lang="es-CL" smtClean="0"/>
              <a:t>07-05-2014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2F9A-2625-4D73-ABAD-47A816FD3E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043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A1A2-7FC0-42AB-BD13-DF22C7D203F2}" type="datetimeFigureOut">
              <a:rPr lang="es-CL" smtClean="0"/>
              <a:t>07-05-2014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2F9A-2625-4D73-ABAD-47A816FD3E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0543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A1A2-7FC0-42AB-BD13-DF22C7D203F2}" type="datetimeFigureOut">
              <a:rPr lang="es-CL" smtClean="0"/>
              <a:t>07-05-2014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2F9A-2625-4D73-ABAD-47A816FD3E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83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A1A2-7FC0-42AB-BD13-DF22C7D203F2}" type="datetimeFigureOut">
              <a:rPr lang="es-CL" smtClean="0"/>
              <a:t>07-05-2014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2F9A-2625-4D73-ABAD-47A816FD3E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8572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9A1A2-7FC0-42AB-BD13-DF22C7D203F2}" type="datetimeFigureOut">
              <a:rPr lang="es-CL" smtClean="0"/>
              <a:t>07-05-2014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E2F9A-2625-4D73-ABAD-47A816FD3E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881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36878" y="2191310"/>
            <a:ext cx="9144000" cy="2387600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SÍMBOLOS </a:t>
            </a:r>
            <a:r>
              <a:rPr lang="es-ES" b="1" dirty="0">
                <a:solidFill>
                  <a:schemeClr val="bg1"/>
                </a:solidFill>
              </a:rPr>
              <a:t>Y SIGNOS </a:t>
            </a:r>
            <a:r>
              <a:rPr lang="es-ES" b="1" dirty="0" smtClean="0">
                <a:solidFill>
                  <a:schemeClr val="bg1"/>
                </a:solidFill>
              </a:rPr>
              <a:t>CONVENCIONALES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405352" y="5911402"/>
            <a:ext cx="4086896" cy="518375"/>
          </a:xfrm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Profesor: Álvaro Bustamante</a:t>
            </a:r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074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st1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911" y="19228"/>
            <a:ext cx="9442089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57577" y="3000777"/>
            <a:ext cx="2076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Símbolos </a:t>
            </a:r>
            <a:r>
              <a:rPr lang="es-ES" b="1" dirty="0" smtClean="0">
                <a:solidFill>
                  <a:schemeClr val="bg1"/>
                </a:solidFill>
              </a:rPr>
              <a:t>litológicos</a:t>
            </a:r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453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1981" y="2463219"/>
            <a:ext cx="5731897" cy="21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42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5181" y="0"/>
            <a:ext cx="95468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08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3717" y="215135"/>
            <a:ext cx="9229577" cy="69926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Modelamiento Geológico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4" name="Picture 6" descr="PORFCENTRAL+RAMAS+SONDAJ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27" r="22369"/>
          <a:stretch>
            <a:fillRect/>
          </a:stretch>
        </p:blipFill>
        <p:spPr bwMode="auto">
          <a:xfrm>
            <a:off x="3742006" y="914400"/>
            <a:ext cx="4397269" cy="591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2749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Panorámica</PresentationFormat>
  <Paragraphs>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SÍMBOLOS Y SIGNOS CONVENCIONALES</vt:lpstr>
      <vt:lpstr>Presentación de PowerPoint</vt:lpstr>
      <vt:lpstr>Presentación de PowerPoint</vt:lpstr>
      <vt:lpstr>Presentación de PowerPoint</vt:lpstr>
      <vt:lpstr>Modelamiento Geológico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SÍMBOLOS Y SIGNOS CONVENCIONALES</dc:title>
  <dc:creator>alvarobustamante@live.cl</dc:creator>
  <cp:lastModifiedBy>alvarobustamante@live.cl</cp:lastModifiedBy>
  <cp:revision>1</cp:revision>
  <dcterms:created xsi:type="dcterms:W3CDTF">2014-05-07T04:32:01Z</dcterms:created>
  <dcterms:modified xsi:type="dcterms:W3CDTF">2014-05-07T04:32:35Z</dcterms:modified>
</cp:coreProperties>
</file>